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9" r:id="rId17"/>
    <p:sldId id="271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8196-DA28-4FFE-85D8-5664AE720981}" type="datetimeFigureOut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C6A5-69E6-4B0A-BC17-641A924149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6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EDAD-B96D-4566-9B99-EFBA5CB56DA4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0C5A-95E6-408F-90F0-4842F349AA21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6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5A8-ED76-4CD5-9992-F810D9413912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26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409-4111-445B-A550-C7F6267DD6CC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6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0E0F-6260-4BE9-908C-E330D1F84025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0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70E2-337C-417D-BDBA-7CBD43D2DB26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16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DC70-D80E-4F0A-B43D-005DC5F00740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4A78-CDE9-42B0-A880-20033B537049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2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9C4B-0609-4F0C-B743-F07049E25B51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24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4829-4A0B-4586-92EC-FF37B74748AC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2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5050-77A3-4E08-8559-74A7A9EB7682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1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2456A9-24A6-4F1C-8F85-D26467ECB6EA}" type="datetime1">
              <a:rPr kumimoji="1" lang="ja-JP" altLang="en-US" smtClean="0"/>
              <a:t>2019/6/14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115E-A5A0-4D65-B604-952C1B4E0C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91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io.or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O6dXZ7v61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C92DD-9F06-42DA-81AD-88AC539EC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1904 </a:t>
            </a:r>
            <a:r>
              <a:rPr kumimoji="1" lang="ja-JP" altLang="en-US" sz="6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標準機制作報告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92A77B-A539-4E82-808E-06BD6B766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PM: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中尾 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TL: 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山本 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DM: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杉山 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・村松 ・渡部 ・太田 ・佐藤 ・大川 ・土屋</a:t>
            </a:r>
          </a:p>
        </p:txBody>
      </p:sp>
    </p:spTree>
    <p:extLst>
      <p:ext uri="{BB962C8B-B14F-4D97-AF65-F5344CB8AC3E}">
        <p14:creationId xmlns:p14="http://schemas.microsoft.com/office/powerpoint/2010/main" val="85645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913023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1.3 Arduino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329654" y="2138627"/>
            <a:ext cx="9336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endParaRPr kumimoji="1"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・各ソケット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GND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r>
              <a:rPr lang="en-US" altLang="ja-JP" sz="4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Vcc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に印をつけた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・ピンヘッダの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GND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が分かるよう印を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つけた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65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913023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1.3 Arduino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312145" y="2051796"/>
            <a:ext cx="93719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不具合</a:t>
            </a:r>
            <a:endParaRPr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・昨年以前のずさんな管理により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エンコーダ周りのシステムがボロボロ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だった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導線内部断線、はんだ付け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10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1119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1.4 Raspberry Pi</a:t>
            </a:r>
            <a:endParaRPr kumimoji="1" lang="ja-JP" altLang="en-US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72FFFC-F8E3-4130-9141-86ECF4FE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0814" y="1341292"/>
            <a:ext cx="3743412" cy="499121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BDE146-6FE2-4E9F-93ED-F0801CF2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8455" y="1336535"/>
            <a:ext cx="3747489" cy="49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913023"/>
            <a:ext cx="443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1.4 Raspberry Pi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909893" y="2075573"/>
            <a:ext cx="83722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ユニバーサル基盤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・ユニバーサル基盤の配線を整理し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見やすくした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・同系統の接続端子を同色の導線で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配線した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35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773471"/>
            <a:ext cx="443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1.4 Raspberry Pi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258349" y="1462703"/>
            <a:ext cx="10254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Raspberry Pi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VNC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パス設定を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「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Unix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パスワード」から「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VNC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パス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ワード」に変更して接続を可能にした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MG3Wlan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に接続するときに上位ビット</a:t>
            </a:r>
            <a:r>
              <a:rPr lang="en-US" altLang="ja-JP" sz="4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ip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が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192~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になる問題を修正し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172~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になるよ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うにした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37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0271"/>
            <a:ext cx="443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1.4 Raspberry Pi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161875" y="1294082"/>
            <a:ext cx="96725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</a:t>
            </a:r>
            <a:r>
              <a:rPr kumimoji="1" lang="en-US" altLang="ja-JP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cui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制御が可能な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Arduino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開発環境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Platform IO(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2"/>
              </a:rPr>
              <a:t>https://platformio.org/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導入した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・文字化けの解消を行った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Vi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Vim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を導入した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3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3BB4-19E2-4CE2-9AF0-35BE539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/>
          <a:lstStyle/>
          <a:p>
            <a:pPr algn="ctr"/>
            <a:r>
              <a:rPr kumimoji="1" lang="en-US" altLang="ja-JP" dirty="0"/>
              <a:t>2. </a:t>
            </a:r>
            <a:r>
              <a:rPr kumimoji="1" lang="ja-JP" altLang="en-US" dirty="0"/>
              <a:t>統合試験結果報告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92DD32-5B11-4840-A670-42A8EA86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A7E5DA-B1B4-4C96-A55E-0E5295C3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31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3BB4-19E2-4CE2-9AF0-35BE539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とりあえず動画を見て</a:t>
            </a:r>
            <a:b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夜中に頑張った プレミア難しい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…)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92DD32-5B11-4840-A670-42A8EA86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A7E5DA-B1B4-4C96-A55E-0E5295C3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940AE9-E6E5-4A8B-B604-4CD780615915}"/>
              </a:ext>
            </a:extLst>
          </p:cNvPr>
          <p:cNvSpPr txBox="1"/>
          <p:nvPr/>
        </p:nvSpPr>
        <p:spPr>
          <a:xfrm>
            <a:off x="4549551" y="4675833"/>
            <a:ext cx="309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hlinkClick r:id="rId2"/>
              </a:rPr>
              <a:t>https://youtu.be/fO6dXZ7v61E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58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/>
              <a:t>. </a:t>
            </a:r>
            <a:r>
              <a:rPr kumimoji="1" lang="ja-JP" altLang="en-US" sz="2800" dirty="0"/>
              <a:t>統合試験結果報告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175857" y="1430169"/>
            <a:ext cx="9840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・ほぼ初期状態で回転、直進共に期待して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いるような挙動を示した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ゲインは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P:70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I:0.8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D:70</a:t>
            </a:r>
          </a:p>
          <a:p>
            <a:pPr algn="ctr"/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回転減速ゲイン　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+5°</a:t>
            </a:r>
          </a:p>
          <a:p>
            <a:pPr algn="r"/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とした。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91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3BB4-19E2-4CE2-9AF0-35BE539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/>
          <a:lstStyle/>
          <a:p>
            <a:pPr algn="ctr"/>
            <a:r>
              <a:rPr lang="en-US" altLang="ja-JP" dirty="0"/>
              <a:t>3</a:t>
            </a:r>
            <a:r>
              <a:rPr kumimoji="1" lang="en-US" altLang="ja-JP" dirty="0"/>
              <a:t>. </a:t>
            </a:r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92DD32-5B11-4840-A670-42A8EA86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A7E5DA-B1B4-4C96-A55E-0E5295C3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39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B42EEA-3F09-4D3C-8430-A1C385DF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445E80-8AEB-4A23-9DEC-ACDC568C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629B14-01C5-4838-8975-56C4EDF1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目次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3B265E-D57B-43F4-8403-654171AAE208}"/>
              </a:ext>
            </a:extLst>
          </p:cNvPr>
          <p:cNvSpPr txBox="1"/>
          <p:nvPr/>
        </p:nvSpPr>
        <p:spPr>
          <a:xfrm>
            <a:off x="2388745" y="1048726"/>
            <a:ext cx="74145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1. </a:t>
            </a:r>
            <a:r>
              <a:rPr kumimoji="1" lang="ja-JP" altLang="en-US" sz="4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活動報告</a:t>
            </a:r>
            <a:endParaRPr kumimoji="1" lang="en-US" altLang="ja-JP" sz="4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1.1 </a:t>
            </a:r>
            <a:r>
              <a:rPr kumimoji="1"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メカニクス</a:t>
            </a:r>
            <a:endParaRPr kumimoji="1"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1.2 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電源スイッチボード</a:t>
            </a:r>
            <a:endParaRPr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1.3 Arduino</a:t>
            </a:r>
          </a:p>
          <a:p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	1.4 Raspberry Pi</a:t>
            </a:r>
          </a:p>
          <a:p>
            <a:endParaRPr kumimoji="1"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 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結合</a:t>
            </a:r>
            <a:r>
              <a:rPr kumimoji="1"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試験結果報告</a:t>
            </a:r>
            <a:endParaRPr kumimoji="1"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3. </a:t>
            </a:r>
            <a:r>
              <a:rPr lang="ja-JP" altLang="en-US" sz="3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まとめ</a:t>
            </a:r>
            <a:endParaRPr kumimoji="1" lang="ja-JP" altLang="en-US" sz="3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516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3</a:t>
            </a:r>
            <a:r>
              <a:rPr kumimoji="1" lang="en-US" altLang="ja-JP" sz="2800" dirty="0"/>
              <a:t>. </a:t>
            </a:r>
            <a:r>
              <a:rPr lang="ja-JP" altLang="en-US" sz="2800" dirty="0"/>
              <a:t>まとめ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968579" y="2236462"/>
            <a:ext cx="1025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Arduino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以外は大きなトラブルが起こるこ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となく試験まで終えることができた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・ものを丁寧に扱うことの大切さを学んだ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48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3BB4-19E2-4CE2-9AF0-35BE539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262"/>
            <a:ext cx="10515600" cy="1133475"/>
          </a:xfrm>
        </p:spPr>
        <p:txBody>
          <a:bodyPr/>
          <a:lstStyle/>
          <a:p>
            <a:pPr algn="ctr"/>
            <a:r>
              <a:rPr lang="en-US" altLang="ja-JP" dirty="0"/>
              <a:t>1</a:t>
            </a:r>
            <a:r>
              <a:rPr kumimoji="1" lang="en-US" altLang="ja-JP" dirty="0"/>
              <a:t>. </a:t>
            </a:r>
            <a:r>
              <a:rPr lang="ja-JP" altLang="en-US" dirty="0"/>
              <a:t>活動報告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92DD32-5B11-4840-A670-42A8EA86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A7E5DA-B1B4-4C96-A55E-0E5295C3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23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1119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1.1 </a:t>
            </a:r>
            <a:r>
              <a:rPr kumimoji="1" lang="ja-JP" altLang="en-US" sz="3600" dirty="0"/>
              <a:t>メカニクス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BFDAF1-4AF9-4EDD-9874-5E917721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26" y="1317450"/>
            <a:ext cx="4114801" cy="243181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40E12C6-3864-4269-B1D3-5A423A8F3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98" y="1317450"/>
            <a:ext cx="4437776" cy="247259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B0F4F54-5CC7-4E4F-87A2-FEBF7B1FD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29" y="3429000"/>
            <a:ext cx="4090988" cy="25717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090954-4094-4336-BA03-7F683B08B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68" y="3487190"/>
            <a:ext cx="4210836" cy="25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9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1119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1.1 </a:t>
            </a:r>
            <a:r>
              <a:rPr kumimoji="1" lang="ja-JP" altLang="en-US" sz="4400" dirty="0"/>
              <a:t>メカニクス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431721" y="1682464"/>
            <a:ext cx="93285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endParaRPr kumimoji="1"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・模型用バッテリーの曲面に合わせて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マウントを削った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・最初の構造では、はめ合いが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よくなかったため形に合わせて削った</a:t>
            </a:r>
            <a:endParaRPr kumimoji="1" lang="ja-JP" altLang="en-US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19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1119"/>
            <a:ext cx="510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1.2 </a:t>
            </a:r>
            <a:r>
              <a:rPr lang="ja-JP" altLang="en-US" sz="3600" dirty="0"/>
              <a:t>電源スイッチボード</a:t>
            </a:r>
            <a:endParaRPr kumimoji="1" lang="ja-JP" altLang="en-US" sz="36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A99445E-D447-4E96-9DFA-9F827C69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22" y="1491128"/>
            <a:ext cx="6255391" cy="46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913023"/>
            <a:ext cx="6197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1.2 </a:t>
            </a:r>
            <a:r>
              <a:rPr lang="ja-JP" altLang="en-US" sz="4400" dirty="0"/>
              <a:t>電源スイッチボード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154884" y="2025239"/>
            <a:ext cx="98822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工夫点</a:t>
            </a:r>
            <a:endParaRPr kumimoji="1"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MCB</a:t>
            </a:r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接続部端子のブロックを二つに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増やし、接続しやすくした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・各端子のソケットにラベルを付けて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接続時にミスが起こるリスクを減らした</a:t>
            </a:r>
            <a:endParaRPr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4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913023"/>
            <a:ext cx="6197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1.2 </a:t>
            </a:r>
            <a:r>
              <a:rPr lang="ja-JP" altLang="en-US" sz="4400" dirty="0"/>
              <a:t>電源スイッチボード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3EE26F-CA4F-42E9-95E9-0F6E47FAACA6}"/>
              </a:ext>
            </a:extLst>
          </p:cNvPr>
          <p:cNvSpPr txBox="1"/>
          <p:nvPr/>
        </p:nvSpPr>
        <p:spPr>
          <a:xfrm>
            <a:off x="1427526" y="2274838"/>
            <a:ext cx="9336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不具合</a:t>
            </a:r>
            <a:endParaRPr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3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・模型用バッテリーのコードを</a:t>
            </a:r>
            <a:r>
              <a:rPr kumimoji="1" lang="en-US" altLang="ja-JP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+-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逆に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ソケットにつないだためショートした</a:t>
            </a:r>
            <a:endParaRPr kumimoji="1" lang="en-US" altLang="ja-JP" sz="4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02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D651E9-17B5-4B70-B97C-1C0F894E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MIRS1904 </a:t>
            </a:r>
            <a:r>
              <a:rPr kumimoji="1" lang="ja-JP" altLang="en-US"/>
              <a:t>作業報告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29700-4AF1-40B8-B8CF-E59D36D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115E-A5A0-4D65-B604-952C1B4E0C4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F830F4-F2D1-4926-B781-D6F9D3CE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2846"/>
            <a:ext cx="5378042" cy="398273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1. </a:t>
            </a:r>
            <a:r>
              <a:rPr kumimoji="1" lang="ja-JP" altLang="en-US" sz="2800" dirty="0"/>
              <a:t>活動報告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4BCC2-FCBF-490A-BD24-45C7596BB0DA}"/>
              </a:ext>
            </a:extLst>
          </p:cNvPr>
          <p:cNvSpPr txBox="1"/>
          <p:nvPr/>
        </p:nvSpPr>
        <p:spPr>
          <a:xfrm>
            <a:off x="1098958" y="671119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1.3 Arduino</a:t>
            </a:r>
            <a:endParaRPr kumimoji="1" lang="ja-JP" altLang="en-US" sz="36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33B99A4-40F1-4426-9FA2-91C01E87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27" y="1429127"/>
            <a:ext cx="5259898" cy="39449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1209E5-09AB-4143-9C83-AB9AF66AB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6863" y="771641"/>
            <a:ext cx="3944923" cy="52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583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TM02900688[[fn=ファセット]]</Template>
  <TotalTime>273</TotalTime>
  <Words>335</Words>
  <Application>Microsoft Office PowerPoint</Application>
  <PresentationFormat>ワイド画面</PresentationFormat>
  <Paragraphs>143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游ゴシック</vt:lpstr>
      <vt:lpstr>游ゴシック Medium</vt:lpstr>
      <vt:lpstr>Calibri</vt:lpstr>
      <vt:lpstr>Calibri Light</vt:lpstr>
      <vt:lpstr>Wingdings 2</vt:lpstr>
      <vt:lpstr>HDOfficeLightV0</vt:lpstr>
      <vt:lpstr>1904 標準機制作報告</vt:lpstr>
      <vt:lpstr>目次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1. 活動報告</vt:lpstr>
      <vt:lpstr>2. 統合試験結果報告</vt:lpstr>
      <vt:lpstr>とりあえず動画を見て (夜中に頑張った プレミア難しい…)</vt:lpstr>
      <vt:lpstr>2. 統合試験結果報告</vt:lpstr>
      <vt:lpstr>3. まとめ</vt:lpstr>
      <vt:lpstr>3. 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1904 標準機制作報告</dc:title>
  <dc:creator>Haku Suzushiro</dc:creator>
  <cp:lastModifiedBy>大貴 山本</cp:lastModifiedBy>
  <cp:revision>27</cp:revision>
  <dcterms:created xsi:type="dcterms:W3CDTF">2019-06-13T12:57:12Z</dcterms:created>
  <dcterms:modified xsi:type="dcterms:W3CDTF">2019-06-14T00:04:49Z</dcterms:modified>
</cp:coreProperties>
</file>